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313" r:id="rId6"/>
    <p:sldId id="310" r:id="rId7"/>
    <p:sldId id="311" r:id="rId8"/>
    <p:sldId id="312" r:id="rId9"/>
    <p:sldId id="314" r:id="rId10"/>
    <p:sldId id="315" r:id="rId11"/>
    <p:sldId id="31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19" autoAdjust="0"/>
  </p:normalViewPr>
  <p:slideViewPr>
    <p:cSldViewPr snapToGrid="0">
      <p:cViewPr varScale="1">
        <p:scale>
          <a:sx n="84" d="100"/>
          <a:sy n="84" d="100"/>
        </p:scale>
        <p:origin x="5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10/20/2025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10/20/2025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10/20/2025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10/20/2025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10/20/2025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10/20/2025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682174" cy="3686015"/>
          </a:xfrm>
        </p:spPr>
        <p:txBody>
          <a:bodyPr>
            <a:normAutofit/>
          </a:bodyPr>
          <a:lstStyle/>
          <a:p>
            <a:r>
              <a:rPr lang="sv-SE" sz="6600" dirty="0"/>
              <a:t>IoT + ML Based Smart Irrigation System</a:t>
            </a:r>
            <a:endParaRPr lang="en-US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C2D8F-56D2-4ADF-B439-0E09E7C37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899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Ajin biju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78778-6EA7-C869-7239-74BF06502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F0596-9E2E-0D2B-C2F1-1B12DF105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sz="2800" dirty="0"/>
              <a:t>This project is an IoT + ML based Smart Irrigation System using ESP32 that automates watering based on soil and weather conditions. It helps save water, reduces manual effort, and supports smart farming.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664098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IN" dirty="0"/>
              <a:t>Components Used</a:t>
            </a:r>
            <a:r>
              <a:rPr lang="en-US" dirty="0"/>
              <a:t> 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0906B54-EA00-FA31-56D6-40C8DA28144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2280486"/>
            <a:ext cx="8964313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ESP32 Development Board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Soil Moisture Sensor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DHT22 (Temp &amp; Humidity Sensor)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Relay Module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Water Pump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Breadboard, Jumper Wires, Power Supply</a:t>
            </a:r>
          </a:p>
        </p:txBody>
      </p:sp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1AFBF54-D1B5-38BA-2F20-FF192AEEA5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2EC272-ACFB-EF3D-3F5E-2FC478584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594" y="103367"/>
            <a:ext cx="9466359" cy="631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453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005F97-DD4E-6F8F-9D29-2DFD7720C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144" y="1557475"/>
            <a:ext cx="10154856" cy="46823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C73934-273D-8B78-A050-483498515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8155"/>
            <a:ext cx="12192000" cy="562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16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68494AD-4676-4FA2-E4DB-04AAEB5EF1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976" y="466692"/>
            <a:ext cx="100584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DASHBOARD </a:t>
            </a:r>
            <a:endParaRPr lang="en-IN" sz="36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F1E0C2C-8BC5-BE67-3B71-B8E4CB7185C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1097280" y="1726424"/>
            <a:ext cx="9809096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 dashboard is created in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Blynk IoT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(works on both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mobile app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 browser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shows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sensor values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like soil moisture, temperature, and humidity.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also has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Pump Control switch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so users can turn the pump ON/OFF from anywhere.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ESP32 sends data to the cloud, and the dashboard updates live.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makes irrigation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smart and remote-controlled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5523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E53CF-6552-28B7-AF9C-092CD7CA6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A7F86A-7F0A-6ED2-84E2-984AF5BC28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4308" y="2108200"/>
            <a:ext cx="7103710" cy="3760788"/>
          </a:xfrm>
        </p:spPr>
      </p:pic>
    </p:spTree>
    <p:extLst>
      <p:ext uri="{BB962C8B-B14F-4D97-AF65-F5344CB8AC3E}">
        <p14:creationId xmlns:p14="http://schemas.microsoft.com/office/powerpoint/2010/main" val="2220280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8A2F-A1AC-B336-48E6-D8C1D85E3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451931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{59026EA5-5FB3-4F99-8031-8DA75A29EB9E}tf33845126_win32</Template>
  <TotalTime>25</TotalTime>
  <Words>147</Words>
  <Application>Microsoft Office PowerPoint</Application>
  <PresentationFormat>Widescreen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Bookman Old Style</vt:lpstr>
      <vt:lpstr>Calibri</vt:lpstr>
      <vt:lpstr>Franklin Gothic Book</vt:lpstr>
      <vt:lpstr>1_RetrospectVTI</vt:lpstr>
      <vt:lpstr>IoT + ML Based Smart Irrigation System</vt:lpstr>
      <vt:lpstr>Introduction</vt:lpstr>
      <vt:lpstr>Components Used  </vt:lpstr>
      <vt:lpstr>PowerPoint Presentation</vt:lpstr>
      <vt:lpstr>PowerPoint Presentation</vt:lpstr>
      <vt:lpstr>The dashboard is created in Blynk IoT (works on both mobile app and web browser). It shows real-time sensor values like soil moisture, temperature, and humidity. It also has a Pump Control switch so users can turn the pump ON/OFF from anywhere. The ESP32 sends data to the cloud, and the dashboard updates live. This makes irrigation smart and remote-controlled</vt:lpstr>
      <vt:lpstr>CODE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ajin biju</dc:creator>
  <cp:lastModifiedBy>ajin biju</cp:lastModifiedBy>
  <cp:revision>2</cp:revision>
  <dcterms:created xsi:type="dcterms:W3CDTF">2025-08-22T03:31:27Z</dcterms:created>
  <dcterms:modified xsi:type="dcterms:W3CDTF">2025-10-20T11:33:29Z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